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66" r:id="rId2"/>
    <p:sldId id="265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1C1"/>
    <a:srgbClr val="D60202"/>
    <a:srgbClr val="002F6C"/>
    <a:srgbClr val="F1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>
        <p:scale>
          <a:sx n="108" d="100"/>
          <a:sy n="108" d="100"/>
        </p:scale>
        <p:origin x="-568" y="-9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38AB5-00B0-41E1-8048-3FD223D7D822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F78B4-9DD3-4F77-BECE-CA95F0198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F78B4-9DD3-4F77-BECE-CA95F01980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4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0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4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7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5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35E4-73FD-4E69-AF4A-B97DEB6BBF2A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57A36-1893-457F-9E6D-F9D17D94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6177114"/>
            <a:ext cx="12191999" cy="29625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3" y="5982045"/>
            <a:ext cx="644056" cy="641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111" y="6150203"/>
            <a:ext cx="332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1C400"/>
                </a:solidFill>
              </a:rPr>
              <a:t>TEXAS STATE GUARD</a:t>
            </a:r>
            <a:endParaRPr lang="en-US" sz="1500" b="1" dirty="0">
              <a:solidFill>
                <a:srgbClr val="F1C4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59" y="436286"/>
            <a:ext cx="3667224" cy="36543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77433" y="4334027"/>
            <a:ext cx="8849895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F6C"/>
                </a:solidFill>
                <a:cs typeface="Impact"/>
              </a:rPr>
              <a:t>SLIDE DECK TITLE (ALL CAPS)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rgbClr val="002F6C"/>
                </a:solidFill>
                <a:cs typeface="Impact"/>
              </a:rPr>
              <a:t> Date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rgbClr val="002F6C"/>
                </a:solidFill>
                <a:cs typeface="Impact"/>
              </a:rPr>
              <a:t>Author Name</a:t>
            </a:r>
          </a:p>
          <a:p>
            <a:pPr algn="ctr">
              <a:lnSpc>
                <a:spcPct val="130000"/>
              </a:lnSpc>
            </a:pPr>
            <a:r>
              <a:rPr lang="en-US" sz="1600" b="1" dirty="0" smtClean="0">
                <a:solidFill>
                  <a:srgbClr val="002F6C"/>
                </a:solidFill>
                <a:cs typeface="Impact"/>
              </a:rPr>
              <a:t>Author or Section POC</a:t>
            </a:r>
            <a:endParaRPr lang="en-US" sz="1600" b="1" dirty="0">
              <a:solidFill>
                <a:srgbClr val="002F6C"/>
              </a:solidFill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88350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77114"/>
            <a:ext cx="12191999" cy="29625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3" y="5982066"/>
            <a:ext cx="644056" cy="641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111" y="6150203"/>
            <a:ext cx="332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1C400"/>
                </a:solidFill>
              </a:rPr>
              <a:t>TEXAS STATE GUARD</a:t>
            </a:r>
            <a:endParaRPr lang="en-US" sz="1500" b="1" dirty="0">
              <a:solidFill>
                <a:srgbClr val="F1C4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0001" y="6513831"/>
            <a:ext cx="1543050" cy="273844"/>
          </a:xfrm>
        </p:spPr>
        <p:txBody>
          <a:bodyPr/>
          <a:lstStyle/>
          <a:p>
            <a:pPr algn="ctr"/>
            <a:fld id="{0A557A36-1893-457F-9E6D-F9D17D94480C}" type="slidenum">
              <a:rPr lang="en-US" sz="1800">
                <a:solidFill>
                  <a:srgbClr val="002F6C"/>
                </a:solidFill>
              </a:rPr>
              <a:pPr algn="ctr"/>
              <a:t>2</a:t>
            </a:fld>
            <a:endParaRPr lang="en-US" sz="1800" dirty="0">
              <a:solidFill>
                <a:srgbClr val="002F6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59" y="0"/>
            <a:ext cx="3167598" cy="6203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6642" y="885221"/>
            <a:ext cx="8092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America’s premier state military 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comprised 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of mission-ready professionals 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fully 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engaged with our communities, 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and relevant 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through the 21</a:t>
            </a:r>
            <a:r>
              <a:rPr lang="en-US" sz="1400" b="1" i="1" baseline="30000" dirty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 century.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21360" y="1569250"/>
            <a:ext cx="8067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Provide the Governor and President with ready forces in support of state and federal authorities at home and abroad.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610071" y="2412966"/>
            <a:ext cx="7667127" cy="108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Diverse &amp; Engaged Force Sustained Through Effective Retention &amp; Recruiting 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Trained Ethical Professionals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Resilient Professionals &amp; Families, Supported By Robust Services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Clearly Communicated Opportunities For Professional &amp; Personal Development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4640" y="132778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F6C"/>
                </a:solidFill>
                <a:cs typeface="Impact"/>
              </a:rPr>
              <a:t>MISSION:</a:t>
            </a:r>
            <a:endParaRPr lang="en-US" b="1" dirty="0">
              <a:solidFill>
                <a:srgbClr val="002F6C"/>
              </a:solidFill>
              <a:cs typeface="Impac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722" y="638981"/>
            <a:ext cx="187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F6C"/>
                </a:solidFill>
                <a:cs typeface="Impact"/>
              </a:rPr>
              <a:t>VISION:</a:t>
            </a:r>
            <a:endParaRPr lang="en-US" b="1" dirty="0">
              <a:solidFill>
                <a:srgbClr val="002F6C"/>
              </a:solidFill>
              <a:cs typeface="Impac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7580" y="3692438"/>
            <a:ext cx="7150339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Force Structure Optimized For Federal &amp; State Missions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Modern Training Areas &amp; Facilities That Support Our Mission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Effective Resource Management &amp; Protection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Enhanced Joint, Interagency, Intergovernmental &amp; Multinational Capabilities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17579" y="5052004"/>
            <a:ext cx="7237808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Effective Communication Assets &amp; Channels 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Partnered &amp; Informed Communities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Engaged &amp; Educated Government Partners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350" b="1" dirty="0"/>
              <a:t>Strong Department of Defense Relationships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1191" y="2109248"/>
            <a:ext cx="4325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PEOPLE FIRST – </a:t>
            </a:r>
            <a:r>
              <a:rPr lang="en-US" sz="16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Invest </a:t>
            </a:r>
            <a:r>
              <a:rPr lang="en-US" sz="1400" b="1" i="1" dirty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in our human capital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9380" y="3467891"/>
            <a:ext cx="5578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RELEVANT &amp; READY –  </a:t>
            </a:r>
            <a:r>
              <a:rPr lang="en-US" sz="1400" b="1" i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Provide right force at the right time</a:t>
            </a:r>
            <a:endParaRPr lang="en-US" sz="1400" b="1" i="1" dirty="0">
              <a:solidFill>
                <a:srgbClr val="002F6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5550" y="4790603"/>
            <a:ext cx="7654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COMMUNICATE &amp; PARTNER –  </a:t>
            </a:r>
            <a:r>
              <a:rPr lang="en-US" sz="1400" b="1" dirty="0" smtClean="0">
                <a:solidFill>
                  <a:srgbClr val="002F6C"/>
                </a:solidFill>
                <a:latin typeface="Arial" pitchFamily="34" charset="0"/>
                <a:cs typeface="Arial" pitchFamily="34" charset="0"/>
              </a:rPr>
              <a:t>Deliver our message and build lasting relationships</a:t>
            </a:r>
            <a:endParaRPr lang="en-US" sz="1400" b="1" dirty="0">
              <a:solidFill>
                <a:srgbClr val="002F6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416" y="136332"/>
            <a:ext cx="884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F6C"/>
                </a:solidFill>
                <a:cs typeface="Impact"/>
              </a:rPr>
              <a:t>TEXAS MILITARY DEPARTMENT STRATEGY </a:t>
            </a:r>
            <a:endParaRPr lang="en-US" sz="2800" b="1" dirty="0">
              <a:solidFill>
                <a:srgbClr val="002F6C"/>
              </a:solidFill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1595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177114"/>
            <a:ext cx="12191999" cy="296254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3" y="5982066"/>
            <a:ext cx="644056" cy="641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111" y="6150203"/>
            <a:ext cx="33216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1C400"/>
                </a:solidFill>
              </a:rPr>
              <a:t>TEXAS STATE GUARD </a:t>
            </a:r>
            <a:endParaRPr lang="en-US" sz="1500" b="1" dirty="0">
              <a:solidFill>
                <a:srgbClr val="F1C4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0001" y="6513831"/>
            <a:ext cx="1543050" cy="273844"/>
          </a:xfrm>
        </p:spPr>
        <p:txBody>
          <a:bodyPr/>
          <a:lstStyle/>
          <a:p>
            <a:pPr algn="ctr"/>
            <a:fld id="{0A557A36-1893-457F-9E6D-F9D17D94480C}" type="slidenum">
              <a:rPr lang="en-US" sz="1800">
                <a:solidFill>
                  <a:srgbClr val="002F6C"/>
                </a:solidFill>
              </a:rPr>
              <a:pPr algn="ctr"/>
              <a:t>3</a:t>
            </a:fld>
            <a:endParaRPr lang="en-US" sz="1800" dirty="0">
              <a:solidFill>
                <a:srgbClr val="002F6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125" y="825602"/>
            <a:ext cx="10655426" cy="67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2F6C"/>
                </a:solidFill>
                <a:cs typeface="Impact"/>
              </a:rPr>
              <a:t>Subject:</a:t>
            </a:r>
            <a:endParaRPr lang="en-US" b="1" dirty="0">
              <a:solidFill>
                <a:srgbClr val="002F6C"/>
              </a:solidFill>
              <a:cs typeface="Impact"/>
            </a:endParaRPr>
          </a:p>
          <a:p>
            <a:pPr lvl="1">
              <a:lnSpc>
                <a:spcPct val="120000"/>
              </a:lnSpc>
            </a:pPr>
            <a:r>
              <a:rPr lang="en-US" sz="1400" b="1" dirty="0" smtClean="0"/>
              <a:t>Body Text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4495" y="242156"/>
            <a:ext cx="884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F6C"/>
                </a:solidFill>
                <a:cs typeface="Impact"/>
              </a:rPr>
              <a:t>SLIDE HEADLINE</a:t>
            </a:r>
            <a:endParaRPr lang="en-US" sz="2800" b="1" dirty="0">
              <a:solidFill>
                <a:srgbClr val="002F6C"/>
              </a:solidFill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87510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uty honor texas slid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9" y="-105833"/>
            <a:ext cx="12340167" cy="70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4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197</Words>
  <Application>Microsoft Macintosh PowerPoint</Application>
  <PresentationFormat>Custom</PresentationFormat>
  <Paragraphs>36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Seyller</dc:creator>
  <cp:lastModifiedBy>TXMF PAO Desktop 1</cp:lastModifiedBy>
  <cp:revision>31</cp:revision>
  <dcterms:created xsi:type="dcterms:W3CDTF">2015-11-05T15:46:03Z</dcterms:created>
  <dcterms:modified xsi:type="dcterms:W3CDTF">2016-11-16T20:56:10Z</dcterms:modified>
</cp:coreProperties>
</file>